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November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9377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255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0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8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2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467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7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8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91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November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69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eUa-IDPGL-Q?si=2nhW9EmNkSHqGyVR" TargetMode="External"/><Relationship Id="rId3" Type="http://schemas.openxmlformats.org/officeDocument/2006/relationships/hyperlink" Target="https://youtu.be/pPQKAR1pA9U?si=b7Vjn2Wnwt4pFK1J" TargetMode="External"/><Relationship Id="rId7" Type="http://schemas.openxmlformats.org/officeDocument/2006/relationships/hyperlink" Target="https://youtu.be/MQZ-WXZbU4w?si=EjHVPh2ohTJ4vjAE" TargetMode="External"/><Relationship Id="rId2" Type="http://schemas.openxmlformats.org/officeDocument/2006/relationships/hyperlink" Target="https://kubernetes.io/docs/concepts/workloads/controllers/statefulse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youtu.be/hxpGC19PzwI?si=qbCHPUFOFTsgEGCp" TargetMode="External"/><Relationship Id="rId5" Type="http://schemas.openxmlformats.org/officeDocument/2006/relationships/hyperlink" Target="https://youtu.be/cNh1CouQCWc?si=4hGuXKR5dixdfb0W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youtu.be/Vrxr-7rjkvM?si=FripOVN4oMNgdpqy" TargetMode="External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2F771-9F93-1B0B-B7CC-4736CBB48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>
            <a:normAutofit/>
          </a:bodyPr>
          <a:lstStyle/>
          <a:p>
            <a:r>
              <a:rPr lang="es-CO" dirty="0" err="1"/>
              <a:t>StatefulSets</a:t>
            </a:r>
            <a:r>
              <a:rPr lang="es-CO" dirty="0"/>
              <a:t> </a:t>
            </a:r>
            <a:r>
              <a:rPr lang="es-CO" dirty="0" err="1"/>
              <a:t>Kubernetes</a:t>
            </a:r>
            <a:endParaRPr lang="es-C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C4FBA-6814-9131-2D34-F1D6BA091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tx1">
                    <a:alpha val="60000"/>
                  </a:schemeClr>
                </a:solidFill>
              </a:rPr>
              <a:t>Que son y su diferencia con el despliegue normal</a:t>
            </a:r>
          </a:p>
          <a:p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</a:rPr>
              <a:t>Pablo Maya Villegas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 descr="A blue abstract watercolor pattern on a white background">
            <a:extLst>
              <a:ext uri="{FF2B5EF4-FFF2-40B4-BE49-F238E27FC236}">
                <a16:creationId xmlns:a16="http://schemas.microsoft.com/office/drawing/2014/main" id="{6FB8B8C5-1C95-EB88-1FBC-78A29D94F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5" r="26175"/>
          <a:stretch/>
        </p:blipFill>
        <p:spPr>
          <a:xfrm>
            <a:off x="6640455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Kubernetes architecture: overview and deployment | OVHcloud">
            <a:extLst>
              <a:ext uri="{FF2B5EF4-FFF2-40B4-BE49-F238E27FC236}">
                <a16:creationId xmlns:a16="http://schemas.microsoft.com/office/drawing/2014/main" id="{1B6439F6-3F08-213A-8677-3D38B31F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25" y="693086"/>
            <a:ext cx="5323598" cy="532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78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80363"/>
            <a:ext cx="5674447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¿Que los diferencia?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4995085"/>
          </a:xfrm>
        </p:spPr>
        <p:txBody>
          <a:bodyPr anchor="t">
            <a:normAutofit/>
          </a:bodyPr>
          <a:lstStyle/>
          <a:p>
            <a:r>
              <a:rPr lang="es-CO" dirty="0"/>
              <a:t>Cada nodo tiene un ID único y unos datos de “estado”.</a:t>
            </a:r>
          </a:p>
          <a:p>
            <a:r>
              <a:rPr lang="es-CO" dirty="0"/>
              <a:t>El load </a:t>
            </a:r>
            <a:r>
              <a:rPr lang="es-CO" dirty="0" err="1"/>
              <a:t>balancer</a:t>
            </a:r>
            <a:r>
              <a:rPr lang="es-CO" dirty="0"/>
              <a:t> puede distribuir la carga normal o recibir una petición a un Pod especifico.</a:t>
            </a:r>
          </a:p>
          <a:p>
            <a:r>
              <a:rPr lang="es-CO" dirty="0"/>
              <a:t>Cada Pod tiene su dirección DNS propia.</a:t>
            </a:r>
          </a:p>
          <a:p>
            <a:r>
              <a:rPr lang="es-CO" dirty="0" err="1"/>
              <a:t>StatefulSets</a:t>
            </a:r>
            <a:r>
              <a:rPr lang="es-CO" dirty="0"/>
              <a:t> se utiliza para el majeo de datos.</a:t>
            </a:r>
          </a:p>
          <a:p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3BC94-07B1-40AF-D21F-5BA3964FF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66" y="1406286"/>
            <a:ext cx="5694969" cy="389204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334FDF6-0522-C946-E47C-102603DD5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28" y="4071563"/>
            <a:ext cx="2373981" cy="2521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DFB01-F893-3E8F-0BD2-348DC5712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29" y="1372580"/>
            <a:ext cx="5678040" cy="49950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4BEC20-1514-6C76-0684-35AF2924A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04" y="4454111"/>
            <a:ext cx="2305050" cy="25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2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80363"/>
            <a:ext cx="5674447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¿Para qué sirve?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4990811"/>
          </a:xfrm>
        </p:spPr>
        <p:txBody>
          <a:bodyPr anchor="t">
            <a:normAutofit/>
          </a:bodyPr>
          <a:lstStyle/>
          <a:p>
            <a:r>
              <a:rPr lang="es-CO" dirty="0"/>
              <a:t>Principalmente para garantizar una integridad de datos.</a:t>
            </a:r>
          </a:p>
          <a:p>
            <a:r>
              <a:rPr lang="es-CO" dirty="0"/>
              <a:t>Solo un Pod es el maestro, el que puede escribir los datos, los otros solo pueden hacer lectura y sincronizar sus datos con el del Master.</a:t>
            </a:r>
          </a:p>
          <a:p>
            <a:r>
              <a:rPr lang="es-CO" dirty="0"/>
              <a:t>Para poder garantizar la jerarquía son necesarios los </a:t>
            </a:r>
            <a:r>
              <a:rPr lang="es-CO" dirty="0" err="1"/>
              <a:t>IDs</a:t>
            </a:r>
            <a:r>
              <a:rPr lang="es-CO" dirty="0"/>
              <a:t> únicos y unas reglas de replicación nuevas.</a:t>
            </a:r>
          </a:p>
          <a:p>
            <a:endParaRPr lang="es-CO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197F4-439C-5CEB-4FE0-AEF92B0E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9755"/>
            <a:ext cx="7028251" cy="39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8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0" y="580363"/>
            <a:ext cx="7028251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¿Cómo es la replicación?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4990811"/>
          </a:xfrm>
        </p:spPr>
        <p:txBody>
          <a:bodyPr anchor="t">
            <a:normAutofit/>
          </a:bodyPr>
          <a:lstStyle/>
          <a:p>
            <a:r>
              <a:rPr lang="es-CO" dirty="0"/>
              <a:t>El primero debe ser el Maestro.</a:t>
            </a:r>
          </a:p>
          <a:p>
            <a:r>
              <a:rPr lang="es-CO" dirty="0"/>
              <a:t>El primer esclavo clona los datos del maestro, y sigue sincronizando sus datos con él </a:t>
            </a:r>
          </a:p>
          <a:p>
            <a:r>
              <a:rPr lang="es-CO" dirty="0"/>
              <a:t>El segundo esclavo clona los datos del esclavo anterior a él, y sigue sincronizando sus datos con el maestro.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77B4B-E75E-3F2F-79F5-94182736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0" y="1512288"/>
            <a:ext cx="6908116" cy="465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7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0" y="580363"/>
            <a:ext cx="7028251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¿Cómo es la replicación?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5258667"/>
          </a:xfrm>
        </p:spPr>
        <p:txBody>
          <a:bodyPr anchor="t">
            <a:normAutofit/>
          </a:bodyPr>
          <a:lstStyle/>
          <a:p>
            <a:r>
              <a:rPr lang="es-CO" dirty="0"/>
              <a:t>Solo puede estar en despliegue un Pod a la vez, y se debe confirmar que ya está funcional para desplegar uno nuevo.</a:t>
            </a:r>
          </a:p>
          <a:p>
            <a:r>
              <a:rPr lang="es-CO" dirty="0"/>
              <a:t>Cuando hay un nuevo Pod debe seguir la línea jerarquía, y cuando se quiere remover replicas se deben remover los del número más alto, no se pueden remover o insertar en la mitad.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54676-3C12-7B0F-9EBA-7EE2F7D2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4" y="1697335"/>
            <a:ext cx="7001288" cy="39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70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0" y="580363"/>
            <a:ext cx="7028251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¿Debilidades?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5258667"/>
          </a:xfrm>
        </p:spPr>
        <p:txBody>
          <a:bodyPr anchor="t">
            <a:normAutofit/>
          </a:bodyPr>
          <a:lstStyle/>
          <a:p>
            <a:r>
              <a:rPr lang="es-CO" dirty="0"/>
              <a:t>Si todas las </a:t>
            </a:r>
            <a:r>
              <a:rPr lang="es-CO" dirty="0" err="1"/>
              <a:t>Pods</a:t>
            </a:r>
            <a:r>
              <a:rPr lang="es-CO" dirty="0"/>
              <a:t> se mueren al mismo tiempo se pierden los datos, por lo que se necesitan otras medidas de persistencia.</a:t>
            </a:r>
          </a:p>
          <a:p>
            <a:r>
              <a:rPr lang="es-CO" dirty="0"/>
              <a:t>El costo aumenta.</a:t>
            </a:r>
          </a:p>
          <a:p>
            <a:r>
              <a:rPr lang="es-CO" dirty="0"/>
              <a:t>La complejidad aumenta.</a:t>
            </a:r>
          </a:p>
          <a:p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0496A2-D097-8931-9C2D-F18E059F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7" y="1579290"/>
            <a:ext cx="6929041" cy="3897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96E39-D28B-CDCA-6DEB-64406E05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7" y="1579290"/>
            <a:ext cx="6929041" cy="38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2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53C60-E9EB-FC9F-8D1E-BE532C659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0" y="580363"/>
            <a:ext cx="8639322" cy="1997855"/>
          </a:xfrm>
        </p:spPr>
        <p:txBody>
          <a:bodyPr wrap="square" anchor="t">
            <a:normAutofit/>
          </a:bodyPr>
          <a:lstStyle/>
          <a:p>
            <a:r>
              <a:rPr lang="es-CO" dirty="0"/>
              <a:t>¿Qué estados tiene un </a:t>
            </a:r>
            <a:r>
              <a:rPr lang="es-CO" dirty="0" err="1"/>
              <a:t>Node</a:t>
            </a:r>
            <a:r>
              <a:rPr lang="es-CO" dirty="0"/>
              <a:t>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59C3E7-D59B-44C4-9BBD-3BC2A41A0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151" y="3295640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54876B-FB01-4E58-9C9F-3D510011B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22329" y="4018501"/>
            <a:ext cx="1468514" cy="1521012"/>
            <a:chOff x="8926879" y="88028"/>
            <a:chExt cx="1468514" cy="1521012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6EE14B10-2C91-4CF8-ABB6-7E21AA98C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153221" y="88028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A93B35E-1AB2-4CCC-91AC-122E57A18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8926879" y="221946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951197-11BD-489A-BF2C-E542541AB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9455555" y="532490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B60C1-969B-D598-E3E7-3148B316D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0575" y="1520824"/>
            <a:ext cx="4500562" cy="5258667"/>
          </a:xfrm>
        </p:spPr>
        <p:txBody>
          <a:bodyPr anchor="t">
            <a:normAutofit/>
          </a:bodyPr>
          <a:lstStyle/>
          <a:p>
            <a:r>
              <a:rPr lang="es-MX" dirty="0"/>
              <a:t>¿Es este el maestro o quien es el maestro?</a:t>
            </a:r>
          </a:p>
          <a:p>
            <a:r>
              <a:rPr lang="es-MX" dirty="0"/>
              <a:t>¿Qué </a:t>
            </a:r>
            <a:r>
              <a:rPr lang="es-MX" dirty="0" err="1"/>
              <a:t>Pod</a:t>
            </a:r>
            <a:r>
              <a:rPr lang="es-MX" dirty="0"/>
              <a:t> le corresponde al nodo?</a:t>
            </a:r>
          </a:p>
          <a:p>
            <a:r>
              <a:rPr lang="es-MX" dirty="0"/>
              <a:t>¿Qué datos le corresponden al nodo?</a:t>
            </a:r>
          </a:p>
          <a:p>
            <a:r>
              <a:rPr lang="es-CO" dirty="0"/>
              <a:t>De esta forma, aunque estén en distintos servidores o se reemplacen las partes, se mantienen las conexiones.</a:t>
            </a:r>
          </a:p>
          <a:p>
            <a:endParaRPr lang="es-C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4AA16-5B87-B4CA-D087-E04F4834B6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8" t="21806" r="7734" b="9721"/>
          <a:stretch/>
        </p:blipFill>
        <p:spPr>
          <a:xfrm>
            <a:off x="92173" y="1650882"/>
            <a:ext cx="6786128" cy="3244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4012D0-6F2F-01DF-B6E2-77095741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82" y="1673838"/>
            <a:ext cx="6757510" cy="404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6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2F771-9F93-1B0B-B7CC-4736CBB48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1390361"/>
          </a:xfrm>
        </p:spPr>
        <p:txBody>
          <a:bodyPr anchor="b">
            <a:normAutofit/>
          </a:bodyPr>
          <a:lstStyle/>
          <a:p>
            <a:r>
              <a:rPr lang="es-CO" dirty="0"/>
              <a:t>Referencias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C4FBA-6814-9131-2D34-F1D6BA091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261" y="2405209"/>
            <a:ext cx="5848164" cy="4235735"/>
          </a:xfrm>
        </p:spPr>
        <p:txBody>
          <a:bodyPr>
            <a:normAutofit fontScale="70000" lnSpcReduction="20000"/>
          </a:bodyPr>
          <a:lstStyle/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2"/>
              </a:rPr>
              <a:t>https://kubernetes.io/docs/concepts/workloads/controllers/statefulset/</a:t>
            </a:r>
            <a:r>
              <a:rPr lang="es-CO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3"/>
              </a:rPr>
              <a:t>https://youtu.be/pPQKAR1pA9U?si=b7Vjn2Wnwt4pFK1J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4"/>
              </a:rPr>
              <a:t>https://youtu.be/Vrxr-7rjkvM?si=FripOVN4oMNgdpqy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5"/>
              </a:rPr>
              <a:t>https://youtu.be/cNh1CouQCWc?si=4hGuXKR5dixdfb0W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6"/>
              </a:rPr>
              <a:t>https://youtu.be/hxpGC19PzwI?si=qbCHPUFOFTsgEGCp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7"/>
              </a:rPr>
              <a:t>https://youtu.be/MQZ-WXZbU4w?si=EjHVPh2ohTJ4vjAE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s-CO" dirty="0">
                <a:solidFill>
                  <a:schemeClr val="tx1">
                    <a:alpha val="60000"/>
                  </a:schemeClr>
                </a:solidFill>
                <a:hlinkClick r:id="rId8"/>
              </a:rPr>
              <a:t>https://youtu.be/eUa-IDPGL-Q?si=2nhW9EmNkSHqGyVR</a:t>
            </a:r>
            <a:endParaRPr lang="es-CO" dirty="0">
              <a:solidFill>
                <a:schemeClr val="tx1">
                  <a:alpha val="60000"/>
                </a:schemeClr>
              </a:solidFill>
            </a:endParaRPr>
          </a:p>
          <a:p>
            <a:endParaRPr lang="es-CO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87560B9-86B8-4558-93E9-FAB8DBE4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6122" y="7174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1400469-1077-4353-BFB5-E4159ADF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24143" y="5425719"/>
            <a:ext cx="826527" cy="463493"/>
          </a:xfrm>
          <a:custGeom>
            <a:avLst/>
            <a:gdLst>
              <a:gd name="connsiteX0" fmla="*/ 791231 w 826527"/>
              <a:gd name="connsiteY0" fmla="*/ 135754 h 463493"/>
              <a:gd name="connsiteX1" fmla="*/ 826527 w 826527"/>
              <a:gd name="connsiteY1" fmla="*/ 178533 h 463493"/>
              <a:gd name="connsiteX2" fmla="*/ 658803 w 826527"/>
              <a:gd name="connsiteY2" fmla="*/ 346257 h 463493"/>
              <a:gd name="connsiteX3" fmla="*/ 627362 w 826527"/>
              <a:gd name="connsiteY3" fmla="*/ 299623 h 463493"/>
              <a:gd name="connsiteX4" fmla="*/ 463493 w 826527"/>
              <a:gd name="connsiteY4" fmla="*/ 231747 h 463493"/>
              <a:gd name="connsiteX5" fmla="*/ 231747 w 826527"/>
              <a:gd name="connsiteY5" fmla="*/ 463493 h 463493"/>
              <a:gd name="connsiteX6" fmla="*/ 0 w 826527"/>
              <a:gd name="connsiteY6" fmla="*/ 463493 h 463493"/>
              <a:gd name="connsiteX7" fmla="*/ 463492 w 826527"/>
              <a:gd name="connsiteY7" fmla="*/ 0 h 463493"/>
              <a:gd name="connsiteX8" fmla="*/ 791231 w 826527"/>
              <a:gd name="connsiteY8" fmla="*/ 135754 h 46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6527" h="463493">
                <a:moveTo>
                  <a:pt x="791231" y="135754"/>
                </a:moveTo>
                <a:lnTo>
                  <a:pt x="826527" y="178533"/>
                </a:lnTo>
                <a:lnTo>
                  <a:pt x="658803" y="346257"/>
                </a:lnTo>
                <a:lnTo>
                  <a:pt x="627362" y="299623"/>
                </a:lnTo>
                <a:cubicBezTo>
                  <a:pt x="585424" y="257686"/>
                  <a:pt x="527487" y="231747"/>
                  <a:pt x="463493" y="231747"/>
                </a:cubicBezTo>
                <a:cubicBezTo>
                  <a:pt x="335503" y="231746"/>
                  <a:pt x="231746" y="335503"/>
                  <a:pt x="231747" y="463493"/>
                </a:cubicBezTo>
                <a:lnTo>
                  <a:pt x="0" y="463493"/>
                </a:lnTo>
                <a:cubicBezTo>
                  <a:pt x="0" y="207513"/>
                  <a:pt x="207513" y="0"/>
                  <a:pt x="463492" y="0"/>
                </a:cubicBezTo>
                <a:cubicBezTo>
                  <a:pt x="591482" y="0"/>
                  <a:pt x="707356" y="51879"/>
                  <a:pt x="791231" y="13575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innerShdw blurRad="127000" dir="270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28851F7-6B20-43F1-90FF-B41CE11AF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1562489" y="5445666"/>
            <a:ext cx="807174" cy="508309"/>
          </a:xfrm>
          <a:custGeom>
            <a:avLst/>
            <a:gdLst>
              <a:gd name="connsiteX0" fmla="*/ 791232 w 807174"/>
              <a:gd name="connsiteY0" fmla="*/ 148880 h 508309"/>
              <a:gd name="connsiteX1" fmla="*/ 807174 w 807174"/>
              <a:gd name="connsiteY1" fmla="*/ 170072 h 508309"/>
              <a:gd name="connsiteX2" fmla="*/ 636502 w 807174"/>
              <a:gd name="connsiteY2" fmla="*/ 340744 h 508309"/>
              <a:gd name="connsiteX3" fmla="*/ 627362 w 807174"/>
              <a:gd name="connsiteY3" fmla="*/ 328595 h 508309"/>
              <a:gd name="connsiteX4" fmla="*/ 463493 w 807174"/>
              <a:gd name="connsiteY4" fmla="*/ 254155 h 508309"/>
              <a:gd name="connsiteX5" fmla="*/ 231747 w 807174"/>
              <a:gd name="connsiteY5" fmla="*/ 508309 h 508309"/>
              <a:gd name="connsiteX6" fmla="*/ 0 w 807174"/>
              <a:gd name="connsiteY6" fmla="*/ 508309 h 508309"/>
              <a:gd name="connsiteX7" fmla="*/ 463493 w 807174"/>
              <a:gd name="connsiteY7" fmla="*/ 0 h 508309"/>
              <a:gd name="connsiteX8" fmla="*/ 791232 w 807174"/>
              <a:gd name="connsiteY8" fmla="*/ 148880 h 50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7174" h="508309">
                <a:moveTo>
                  <a:pt x="791232" y="148880"/>
                </a:moveTo>
                <a:lnTo>
                  <a:pt x="807174" y="170072"/>
                </a:lnTo>
                <a:lnTo>
                  <a:pt x="636502" y="340744"/>
                </a:lnTo>
                <a:lnTo>
                  <a:pt x="627362" y="328595"/>
                </a:lnTo>
                <a:cubicBezTo>
                  <a:pt x="585425" y="282602"/>
                  <a:pt x="527487" y="254155"/>
                  <a:pt x="463493" y="254155"/>
                </a:cubicBezTo>
                <a:cubicBezTo>
                  <a:pt x="335503" y="254155"/>
                  <a:pt x="231746" y="367943"/>
                  <a:pt x="231747" y="508309"/>
                </a:cubicBezTo>
                <a:lnTo>
                  <a:pt x="0" y="508309"/>
                </a:lnTo>
                <a:cubicBezTo>
                  <a:pt x="0" y="227578"/>
                  <a:pt x="207513" y="0"/>
                  <a:pt x="463493" y="0"/>
                </a:cubicBezTo>
                <a:cubicBezTo>
                  <a:pt x="591482" y="-1"/>
                  <a:pt x="707356" y="56895"/>
                  <a:pt x="791232" y="14888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9" name="Picture 48" descr="A blue abstract watercolor pattern on a white background">
            <a:extLst>
              <a:ext uri="{FF2B5EF4-FFF2-40B4-BE49-F238E27FC236}">
                <a16:creationId xmlns:a16="http://schemas.microsoft.com/office/drawing/2014/main" id="{6FB8B8C5-1C95-EB88-1FBC-78A29D94FB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245" r="26175"/>
          <a:stretch/>
        </p:blipFill>
        <p:spPr>
          <a:xfrm>
            <a:off x="6640455" y="606796"/>
            <a:ext cx="4868976" cy="5644408"/>
          </a:xfrm>
          <a:custGeom>
            <a:avLst/>
            <a:gdLst/>
            <a:ahLst/>
            <a:cxnLst/>
            <a:rect l="l" t="t" r="r" b="b"/>
            <a:pathLst>
              <a:path w="4868976" h="5644408">
                <a:moveTo>
                  <a:pt x="2398421" y="0"/>
                </a:moveTo>
                <a:lnTo>
                  <a:pt x="4868973" y="1424628"/>
                </a:lnTo>
                <a:lnTo>
                  <a:pt x="4868976" y="1424625"/>
                </a:lnTo>
                <a:lnTo>
                  <a:pt x="4868976" y="1424628"/>
                </a:lnTo>
                <a:lnTo>
                  <a:pt x="4868976" y="4219781"/>
                </a:lnTo>
                <a:lnTo>
                  <a:pt x="2398419" y="5644408"/>
                </a:lnTo>
                <a:lnTo>
                  <a:pt x="0" y="4219781"/>
                </a:lnTo>
                <a:lnTo>
                  <a:pt x="0" y="1424628"/>
                </a:lnTo>
                <a:lnTo>
                  <a:pt x="0" y="1424625"/>
                </a:lnTo>
                <a:lnTo>
                  <a:pt x="3" y="1424628"/>
                </a:lnTo>
                <a:close/>
              </a:path>
            </a:pathLst>
          </a:cu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09E6BACC-8290-425B-A517-1914E16D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865497" y="5915162"/>
            <a:ext cx="53549" cy="233295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Kubernetes architecture: overview and deployment | OVHcloud">
            <a:extLst>
              <a:ext uri="{FF2B5EF4-FFF2-40B4-BE49-F238E27FC236}">
                <a16:creationId xmlns:a16="http://schemas.microsoft.com/office/drawing/2014/main" id="{1B6439F6-3F08-213A-8677-3D38B31F7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425" y="693086"/>
            <a:ext cx="5323598" cy="532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612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413</Words>
  <Application>Microsoft Office PowerPoint</Application>
  <PresentationFormat>Widescreen</PresentationFormat>
  <Paragraphs>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Avenir Next LT Pro</vt:lpstr>
      <vt:lpstr>3DFloatVTI</vt:lpstr>
      <vt:lpstr>StatefulSets Kubernetes</vt:lpstr>
      <vt:lpstr>¿Que los diferencia?</vt:lpstr>
      <vt:lpstr>¿Para qué sirve?</vt:lpstr>
      <vt:lpstr>¿Cómo es la replicación?</vt:lpstr>
      <vt:lpstr>¿Cómo es la replicación?</vt:lpstr>
      <vt:lpstr>¿Debilidades?</vt:lpstr>
      <vt:lpstr>¿Qué estados tiene un Node?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StatefulSets Kubernetes</dc:title>
  <dc:creator>Pablo Maya Villegas</dc:creator>
  <cp:lastModifiedBy>Pablo Maya Villegas</cp:lastModifiedBy>
  <cp:revision>1</cp:revision>
  <dcterms:created xsi:type="dcterms:W3CDTF">2023-11-26T18:25:13Z</dcterms:created>
  <dcterms:modified xsi:type="dcterms:W3CDTF">2023-11-27T01:02:24Z</dcterms:modified>
</cp:coreProperties>
</file>